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24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16.xml"/>
  <Override ContentType="application/vnd.openxmlformats-officedocument.presentationml.slideLayout+xml" PartName="/ppt/slideLayouts/slideLayout20.xml"/>
  <Override ContentType="application/vnd.openxmlformats-officedocument.presentationml.slideLayout+xml" PartName="/ppt/slideLayouts/slideLayout25.xml"/>
  <Override ContentType="application/vnd.openxmlformats-officedocument.presentationml.slideLayout+xml" PartName="/ppt/slideLayouts/slideLayout17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2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21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18.xml"/>
  <Override ContentType="application/vnd.openxmlformats-officedocument.presentationml.slideLayout+xml" PartName="/ppt/slideLayouts/slideLayout13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2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9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14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5.xml"/>
  <Override ContentType="application/vnd.openxmlformats-officedocument.presentationml.slideLayout+xml" PartName="/ppt/slideLayouts/slideLayout23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2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2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9.xml"/>
  <Override ContentType="application/vnd.openxmlformats-officedocument.presentationml.slide+xml" PartName="/ppt/slides/slide5.xml"/>
  <Override ContentType="application/vnd.openxmlformats-officedocument.presentationml.slide+xml" PartName="/ppt/slides/slide8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theme+xml" PartName="/ppt/theme/theme3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73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</p:sldIdLst>
  <p:sldSz cy="5143500" cx="9144000"/>
  <p:notesSz cx="6858000" cy="9144000"/>
  <p:embeddedFontLst>
    <p:embeddedFont>
      <p:font typeface="Noto Sans Symbols"/>
      <p:regular r:id="rId18"/>
      <p:bold r:id="rId19"/>
    </p:embeddedFont>
    <p:embeddedFont>
      <p:font typeface="Sora"/>
      <p:regular r:id="rId20"/>
      <p:bold r:id="rId21"/>
    </p:embeddedFont>
    <p:embeddedFont>
      <p:font typeface="Special Gothic Expanded One"/>
      <p:regular r:id="rId22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font" Target="fonts/Sora-regular.fntdata"/><Relationship Id="rId11" Type="http://schemas.openxmlformats.org/officeDocument/2006/relationships/slide" Target="slides/slide6.xml"/><Relationship Id="rId22" Type="http://schemas.openxmlformats.org/officeDocument/2006/relationships/font" Target="fonts/SpecialGothicExpandedOne-regular.fntdata"/><Relationship Id="rId10" Type="http://schemas.openxmlformats.org/officeDocument/2006/relationships/slide" Target="slides/slide5.xml"/><Relationship Id="rId21" Type="http://schemas.openxmlformats.org/officeDocument/2006/relationships/font" Target="fonts/Sora-bold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1" Type="http://schemas.openxmlformats.org/officeDocument/2006/relationships/theme" Target="theme/theme2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slideMaster" Target="slideMasters/slideMaster2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font" Target="fonts/NotoSansSymbols-bold.fntdata"/><Relationship Id="rId6" Type="http://schemas.openxmlformats.org/officeDocument/2006/relationships/slide" Target="slides/slide1.xml"/><Relationship Id="rId18" Type="http://schemas.openxmlformats.org/officeDocument/2006/relationships/font" Target="fonts/NotoSansSymbols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86" name="Google Shape;86;p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45" name="Google Shape;145;p10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1" name="Google Shape;151;p11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7" name="Google Shape;157;p1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" name="Shape 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Google Shape;91;p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2" name="Google Shape;92;p2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99" name="Google Shape;99;p3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06" name="Google Shape;106;p4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3" name="Google Shape;113;p5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p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9" name="Google Shape;119;p6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3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25" name="Google Shape;125;p7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0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p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2" name="Google Shape;132;p8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6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38" name="Google Shape;138;p9:notes"/>
          <p:cNvSpPr/>
          <p:nvPr>
            <p:ph idx="2" type="sldImg"/>
          </p:nvPr>
        </p:nvSpPr>
        <p:spPr>
          <a:xfrm>
            <a:off x="1143225" y="685800"/>
            <a:ext cx="457222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png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png"/></Relationships>
</file>

<file path=ppt/slideLayouts/_rels/slideLayout1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png"/></Relationships>
</file>

<file path=ppt/slideLayouts/_rels/slideLayout1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hyperlink" Target="https://bit.ly/3A1uf1Q" TargetMode="External"/><Relationship Id="rId4" Type="http://schemas.openxmlformats.org/officeDocument/2006/relationships/hyperlink" Target="http://bit.ly/2TyoMsr" TargetMode="External"/><Relationship Id="rId5" Type="http://schemas.openxmlformats.org/officeDocument/2006/relationships/hyperlink" Target="http://bit.ly/2TtBDfr" TargetMode="Externa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4.png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" type="title">
  <p:cSld name="TITLE">
    <p:bg>
      <p:bgPr>
        <a:solidFill>
          <a:srgbClr val="000000"/>
        </a:solidFill>
      </p:bgPr>
    </p:bg>
    <p:spTree>
      <p:nvGrpSpPr>
        <p:cNvPr id="6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2"/>
          <p:cNvSpPr txBox="1"/>
          <p:nvPr>
            <p:ph type="title"/>
          </p:nvPr>
        </p:nvSpPr>
        <p:spPr>
          <a:xfrm>
            <a:off x="114480" y="280080"/>
            <a:ext cx="6273720" cy="141444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" name="Google Shape;8;p2" title="2148139308.jpg"/>
          <p:cNvSpPr/>
          <p:nvPr/>
        </p:nvSpPr>
        <p:spPr>
          <a:xfrm>
            <a:off x="0" y="1895040"/>
            <a:ext cx="9143640" cy="3247920"/>
          </a:xfrm>
          <a:prstGeom prst="roundRect">
            <a:avLst>
              <a:gd fmla="val 3477" name="adj"/>
            </a:avLst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cxnSp>
        <p:nvCxnSpPr>
          <p:cNvPr id="9" name="Google Shape;9;p2"/>
          <p:cNvCxnSpPr/>
          <p:nvPr/>
        </p:nvCxnSpPr>
        <p:spPr>
          <a:xfrm>
            <a:off x="228240" y="1650600"/>
            <a:ext cx="8687160" cy="360"/>
          </a:xfrm>
          <a:prstGeom prst="straightConnector1">
            <a:avLst/>
          </a:prstGeom>
          <a:noFill/>
          <a:ln cap="flat" cmpd="sng" w="9525">
            <a:solidFill>
              <a:srgbClr val="00EEEE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0" name="Google Shape;10;p2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3">
  <p:cSld name="TITLE_ONLY_3">
    <p:bg>
      <p:bgPr>
        <a:solidFill>
          <a:srgbClr val="000000"/>
        </a:solidFill>
      </p:bgPr>
    </p:bg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1"/>
          <p:cNvSpPr txBox="1"/>
          <p:nvPr>
            <p:ph type="title"/>
          </p:nvPr>
        </p:nvSpPr>
        <p:spPr>
          <a:xfrm>
            <a:off x="228600" y="1724040"/>
            <a:ext cx="3460320" cy="1964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6">
  <p:cSld name="CUSTOM_6">
    <p:bg>
      <p:bgPr>
        <a:solidFill>
          <a:srgbClr val="000000"/>
        </a:solidFill>
      </p:bgPr>
    </p:bg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2"/>
          <p:cNvSpPr txBox="1"/>
          <p:nvPr>
            <p:ph type="title"/>
          </p:nvPr>
        </p:nvSpPr>
        <p:spPr>
          <a:xfrm>
            <a:off x="228600" y="228600"/>
            <a:ext cx="868644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cxnSp>
        <p:nvCxnSpPr>
          <p:cNvPr id="42" name="Google Shape;42;p12"/>
          <p:cNvCxnSpPr/>
          <p:nvPr/>
        </p:nvCxnSpPr>
        <p:spPr>
          <a:xfrm>
            <a:off x="228240" y="935640"/>
            <a:ext cx="8687160" cy="360"/>
          </a:xfrm>
          <a:prstGeom prst="straightConnector1">
            <a:avLst/>
          </a:prstGeom>
          <a:noFill/>
          <a:ln cap="flat" cmpd="sng" w="9525">
            <a:solidFill>
              <a:srgbClr val="00EEEE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5">
  <p:cSld name="CUSTOM_5">
    <p:bg>
      <p:bgPr>
        <a:solidFill>
          <a:srgbClr val="000000"/>
        </a:solidFill>
      </p:bgPr>
    </p:bg>
    <p:spTree>
      <p:nvGrpSpPr>
        <p:cNvPr id="43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13" title="blurred-night-lights.jpg"/>
          <p:cNvSpPr/>
          <p:nvPr/>
        </p:nvSpPr>
        <p:spPr>
          <a:xfrm rot="10800000">
            <a:off x="3837600" y="0"/>
            <a:ext cx="5306400" cy="2604600"/>
          </a:xfrm>
          <a:prstGeom prst="roundRect">
            <a:avLst>
              <a:gd fmla="val 6179" name="adj"/>
            </a:avLst>
          </a:prstGeom>
          <a:blipFill rotWithShape="0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45" name="Google Shape;45;p13"/>
          <p:cNvSpPr txBox="1"/>
          <p:nvPr>
            <p:ph type="title"/>
          </p:nvPr>
        </p:nvSpPr>
        <p:spPr>
          <a:xfrm>
            <a:off x="228600" y="228600"/>
            <a:ext cx="3301920" cy="124092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6" name="Google Shape;46;p13"/>
          <p:cNvSpPr txBox="1"/>
          <p:nvPr>
            <p:ph idx="2" type="title"/>
          </p:nvPr>
        </p:nvSpPr>
        <p:spPr>
          <a:xfrm>
            <a:off x="228600" y="1829160"/>
            <a:ext cx="865080" cy="65664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7" name="Google Shape;47;p13"/>
          <p:cNvSpPr txBox="1"/>
          <p:nvPr>
            <p:ph idx="3" type="title"/>
          </p:nvPr>
        </p:nvSpPr>
        <p:spPr>
          <a:xfrm>
            <a:off x="228600" y="3387960"/>
            <a:ext cx="865080" cy="65664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8" name="Google Shape;48;p13"/>
          <p:cNvSpPr txBox="1"/>
          <p:nvPr>
            <p:ph idx="4" type="title"/>
          </p:nvPr>
        </p:nvSpPr>
        <p:spPr>
          <a:xfrm>
            <a:off x="228600" y="2608560"/>
            <a:ext cx="865080" cy="65664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49" name="Google Shape;49;p13"/>
          <p:cNvSpPr txBox="1"/>
          <p:nvPr>
            <p:ph idx="5" type="title"/>
          </p:nvPr>
        </p:nvSpPr>
        <p:spPr>
          <a:xfrm>
            <a:off x="228600" y="4167360"/>
            <a:ext cx="865080" cy="656640"/>
          </a:xfrm>
          <a:prstGeom prst="rect">
            <a:avLst/>
          </a:prstGeom>
          <a:solidFill>
            <a:schemeClr val="dk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cxnSp>
        <p:nvCxnSpPr>
          <p:cNvPr id="50" name="Google Shape;50;p13"/>
          <p:cNvCxnSpPr/>
          <p:nvPr/>
        </p:nvCxnSpPr>
        <p:spPr>
          <a:xfrm>
            <a:off x="228240" y="1650600"/>
            <a:ext cx="8687160" cy="360"/>
          </a:xfrm>
          <a:prstGeom prst="straightConnector1">
            <a:avLst/>
          </a:prstGeom>
          <a:noFill/>
          <a:ln cap="flat" cmpd="sng" w="9525">
            <a:solidFill>
              <a:srgbClr val="00EEEE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7">
  <p:cSld name="CUSTOM_7">
    <p:bg>
      <p:bgPr>
        <a:solidFill>
          <a:srgbClr val="000000"/>
        </a:solidFill>
      </p:bgPr>
    </p:bg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14"/>
          <p:cNvSpPr txBox="1"/>
          <p:nvPr>
            <p:ph type="title"/>
          </p:nvPr>
        </p:nvSpPr>
        <p:spPr>
          <a:xfrm>
            <a:off x="4279320" y="3823920"/>
            <a:ext cx="4635720" cy="109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3" name="Google Shape;53;p14" title="blurred-night-lights (1).jpg"/>
          <p:cNvSpPr/>
          <p:nvPr/>
        </p:nvSpPr>
        <p:spPr>
          <a:xfrm>
            <a:off x="0" y="3746880"/>
            <a:ext cx="4278960" cy="1396080"/>
          </a:xfrm>
          <a:prstGeom prst="roundRect">
            <a:avLst>
              <a:gd fmla="val 6179" name="adj"/>
            </a:avLst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9">
  <p:cSld name="CUSTOM_9">
    <p:bg>
      <p:bgPr>
        <a:solidFill>
          <a:srgbClr val="000000"/>
        </a:solidFill>
      </p:bgPr>
    </p:bg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9_1">
  <p:cSld name="CUSTOM_9_1">
    <p:bg>
      <p:bgPr>
        <a:solidFill>
          <a:srgbClr val="000000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6" name="Google Shape;56;p16"/>
          <p:cNvCxnSpPr/>
          <p:nvPr/>
        </p:nvCxnSpPr>
        <p:spPr>
          <a:xfrm>
            <a:off x="228240" y="952200"/>
            <a:ext cx="8687160" cy="360"/>
          </a:xfrm>
          <a:prstGeom prst="straightConnector1">
            <a:avLst/>
          </a:prstGeom>
          <a:noFill/>
          <a:ln cap="flat" cmpd="sng" w="9525">
            <a:solidFill>
              <a:srgbClr val="00EEEE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BODY" type="tx">
  <p:cSld name="TITLE_AND_BODY">
    <p:bg>
      <p:bgPr>
        <a:solidFill>
          <a:srgbClr val="000000"/>
        </a:solidFill>
      </p:bgPr>
    </p:bg>
    <p:spTree>
      <p:nvGrpSpPr>
        <p:cNvPr id="57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Google Shape;58;p17"/>
          <p:cNvSpPr txBox="1"/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59" name="Google Shape;59;p17"/>
          <p:cNvSpPr txBox="1"/>
          <p:nvPr>
            <p:ph idx="1" type="body"/>
          </p:nvPr>
        </p:nvSpPr>
        <p:spPr>
          <a:xfrm>
            <a:off x="720000" y="1215720"/>
            <a:ext cx="7703640" cy="3416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TWO_COLUMNS" type="twoObj">
  <p:cSld name="TWO_OBJECTS">
    <p:bg>
      <p:bgPr>
        <a:solidFill>
          <a:srgbClr val="000000"/>
        </a:solidFill>
      </p:bgPr>
    </p:bg>
    <p:spTree>
      <p:nvGrpSpPr>
        <p:cNvPr id="60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8"/>
          <p:cNvSpPr txBox="1"/>
          <p:nvPr>
            <p:ph type="title"/>
          </p:nvPr>
        </p:nvSpPr>
        <p:spPr>
          <a:xfrm>
            <a:off x="228600" y="634320"/>
            <a:ext cx="6066000" cy="15127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cxnSp>
        <p:nvCxnSpPr>
          <p:cNvPr id="62" name="Google Shape;62;p18"/>
          <p:cNvCxnSpPr/>
          <p:nvPr/>
        </p:nvCxnSpPr>
        <p:spPr>
          <a:xfrm>
            <a:off x="228240" y="2281680"/>
            <a:ext cx="8687160" cy="360"/>
          </a:xfrm>
          <a:prstGeom prst="straightConnector1">
            <a:avLst/>
          </a:prstGeom>
          <a:noFill/>
          <a:ln cap="flat" cmpd="sng" w="9525">
            <a:solidFill>
              <a:srgbClr val="00EEEE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" type="titleOnly">
  <p:cSld name="TITLE_ONLY">
    <p:bg>
      <p:bgPr>
        <a:solidFill>
          <a:srgbClr val="000000"/>
        </a:solidFill>
      </p:bgPr>
    </p:bg>
    <p:spTree>
      <p:nvGrpSpPr>
        <p:cNvPr id="63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19"/>
          <p:cNvSpPr txBox="1"/>
          <p:nvPr>
            <p:ph type="title"/>
          </p:nvPr>
        </p:nvSpPr>
        <p:spPr>
          <a:xfrm>
            <a:off x="228600" y="231480"/>
            <a:ext cx="819504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_COLUMN_TEXT">
  <p:cSld name="ONE_COLUMN_TEXT">
    <p:bg>
      <p:bgPr>
        <a:solidFill>
          <a:srgbClr val="000000"/>
        </a:solidFill>
      </p:bgPr>
    </p:bg>
    <p:spTree>
      <p:nvGrpSpPr>
        <p:cNvPr id="65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20"/>
          <p:cNvSpPr txBox="1"/>
          <p:nvPr>
            <p:ph type="title"/>
          </p:nvPr>
        </p:nvSpPr>
        <p:spPr>
          <a:xfrm>
            <a:off x="3446280" y="3178080"/>
            <a:ext cx="5468760" cy="149508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67" name="Google Shape;67;p20"/>
          <p:cNvSpPr txBox="1"/>
          <p:nvPr>
            <p:ph idx="1" type="body"/>
          </p:nvPr>
        </p:nvSpPr>
        <p:spPr>
          <a:xfrm rot="10800000">
            <a:off x="0" y="360"/>
            <a:ext cx="3253320" cy="4496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_COLUMN_TEXT_1" type="blank">
  <p:cSld name="BLANK">
    <p:bg>
      <p:bgPr>
        <a:solidFill>
          <a:srgbClr val="000000"/>
        </a:solidFill>
      </p:bgPr>
    </p:bg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/>
          <p:nvPr>
            <p:ph type="title"/>
          </p:nvPr>
        </p:nvSpPr>
        <p:spPr>
          <a:xfrm>
            <a:off x="3446280" y="3178080"/>
            <a:ext cx="5468760" cy="149508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3" name="Google Shape;13;p3"/>
          <p:cNvSpPr txBox="1"/>
          <p:nvPr>
            <p:ph idx="1" type="body"/>
          </p:nvPr>
        </p:nvSpPr>
        <p:spPr>
          <a:xfrm>
            <a:off x="360" y="0"/>
            <a:ext cx="3253320" cy="449604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_POINT">
  <p:cSld name="MAIN_POINT">
    <p:bg>
      <p:bgPr>
        <a:solidFill>
          <a:srgbClr val="000000"/>
        </a:solidFill>
      </p:bgPr>
    </p:bg>
    <p:spTree>
      <p:nvGrpSpPr>
        <p:cNvPr id="68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21"/>
          <p:cNvSpPr txBox="1"/>
          <p:nvPr>
            <p:ph type="title"/>
          </p:nvPr>
        </p:nvSpPr>
        <p:spPr>
          <a:xfrm>
            <a:off x="713160" y="974880"/>
            <a:ext cx="7717320" cy="319392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TITLE_AND_DESCRIPTION">
  <p:cSld name="SECTION_TITLE_AND_DESCRIPTION">
    <p:bg>
      <p:bgPr>
        <a:solidFill>
          <a:srgbClr val="000000"/>
        </a:solidFill>
      </p:bgPr>
    </p:bg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22"/>
          <p:cNvSpPr txBox="1"/>
          <p:nvPr>
            <p:ph type="title"/>
          </p:nvPr>
        </p:nvSpPr>
        <p:spPr>
          <a:xfrm>
            <a:off x="720000" y="44496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_ONLY">
  <p:cSld name="CAPTION_ONLY">
    <p:bg>
      <p:bgPr>
        <a:solidFill>
          <a:srgbClr val="000000"/>
        </a:solidFill>
      </p:bgPr>
    </p:bg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23"/>
          <p:cNvSpPr txBox="1"/>
          <p:nvPr>
            <p:ph idx="1" type="body"/>
          </p:nvPr>
        </p:nvSpPr>
        <p:spPr>
          <a:xfrm>
            <a:off x="0" y="-13680"/>
            <a:ext cx="9143640" cy="5157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000" lIns="90000" spcFirstLastPara="1" rIns="90000" wrap="square" tIns="4500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</a:lstStyle>
          <a:p/>
        </p:txBody>
      </p:sp>
      <p:sp>
        <p:nvSpPr>
          <p:cNvPr id="74" name="Google Shape;74;p23"/>
          <p:cNvSpPr txBox="1"/>
          <p:nvPr>
            <p:ph type="title"/>
          </p:nvPr>
        </p:nvSpPr>
        <p:spPr>
          <a:xfrm>
            <a:off x="720000" y="4014360"/>
            <a:ext cx="7703640" cy="5724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imple-light-2" type="blank">
  <p:cSld name="BLANK">
    <p:bg>
      <p:bgPr>
        <a:solidFill>
          <a:schemeClr val="dk1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2_1">
  <p:cSld name="CUSTOM_2_1">
    <p:bg>
      <p:bgPr>
        <a:solidFill>
          <a:schemeClr val="dk1"/>
        </a:solidFill>
      </p:bgPr>
    </p:bg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6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79" name="Google Shape;79;p26"/>
          <p:cNvSpPr txBox="1"/>
          <p:nvPr>
            <p:ph type="title"/>
          </p:nvPr>
        </p:nvSpPr>
        <p:spPr>
          <a:xfrm>
            <a:off x="713160" y="539640"/>
            <a:ext cx="7717320" cy="482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2_1_1">
  <p:cSld name="CUSTOM_2_1_1">
    <p:bg>
      <p:bgPr>
        <a:solidFill>
          <a:schemeClr val="dk1"/>
        </a:solidFill>
      </p:bgPr>
    </p:bg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27"/>
          <p:cNvSpPr/>
          <p:nvPr/>
        </p:nvSpPr>
        <p:spPr>
          <a:xfrm>
            <a:off x="0" y="-10440"/>
            <a:ext cx="9143640" cy="118044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82" name="Google Shape;82;p27"/>
          <p:cNvSpPr txBox="1"/>
          <p:nvPr>
            <p:ph type="title"/>
          </p:nvPr>
        </p:nvSpPr>
        <p:spPr>
          <a:xfrm>
            <a:off x="728640" y="539640"/>
            <a:ext cx="3347280" cy="482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83" name="Google Shape;83;p27"/>
          <p:cNvSpPr txBox="1"/>
          <p:nvPr>
            <p:ph idx="2" type="title"/>
          </p:nvPr>
        </p:nvSpPr>
        <p:spPr>
          <a:xfrm>
            <a:off x="4977720" y="539640"/>
            <a:ext cx="3458160" cy="482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_HEADER" type="secHead">
  <p:cSld name="SECTION_HEADER">
    <p:bg>
      <p:bgPr>
        <a:solidFill>
          <a:srgbClr val="000000"/>
        </a:solidFill>
      </p:bgPr>
    </p:bg>
    <p:spTree>
      <p:nvGrpSpPr>
        <p:cNvPr id="14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4"/>
          <p:cNvSpPr txBox="1"/>
          <p:nvPr>
            <p:ph type="title"/>
          </p:nvPr>
        </p:nvSpPr>
        <p:spPr>
          <a:xfrm>
            <a:off x="228600" y="1612800"/>
            <a:ext cx="4088880" cy="25729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6" name="Google Shape;16;p4"/>
          <p:cNvSpPr txBox="1"/>
          <p:nvPr>
            <p:ph idx="2" type="title"/>
          </p:nvPr>
        </p:nvSpPr>
        <p:spPr>
          <a:xfrm>
            <a:off x="228600" y="228600"/>
            <a:ext cx="1651680" cy="8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17" name="Google Shape;17;p4" title="blurred-night-lights (2).jpg"/>
          <p:cNvSpPr/>
          <p:nvPr/>
        </p:nvSpPr>
        <p:spPr>
          <a:xfrm>
            <a:off x="4746960" y="1378800"/>
            <a:ext cx="4396680" cy="3764520"/>
          </a:xfrm>
          <a:prstGeom prst="roundRect">
            <a:avLst>
              <a:gd fmla="val 2465" name="adj"/>
            </a:avLst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cxnSp>
        <p:nvCxnSpPr>
          <p:cNvPr id="18" name="Google Shape;18;p4"/>
          <p:cNvCxnSpPr/>
          <p:nvPr/>
        </p:nvCxnSpPr>
        <p:spPr>
          <a:xfrm>
            <a:off x="228240" y="1153800"/>
            <a:ext cx="8687160" cy="360"/>
          </a:xfrm>
          <a:prstGeom prst="straightConnector1">
            <a:avLst/>
          </a:prstGeom>
          <a:noFill/>
          <a:ln cap="flat" cmpd="sng" w="9525">
            <a:solidFill>
              <a:srgbClr val="00EEEE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19" name="Google Shape;19;p4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AND_TWO_COLUMNS_1_1">
  <p:cSld name="TITLE_AND_TWO_COLUMNS_1_1">
    <p:bg>
      <p:bgPr>
        <a:solidFill>
          <a:srgbClr val="000000"/>
        </a:solidFill>
      </p:bgPr>
    </p:bg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228600" y="634320"/>
            <a:ext cx="6066000" cy="151272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cxnSp>
        <p:nvCxnSpPr>
          <p:cNvPr id="22" name="Google Shape;22;p5"/>
          <p:cNvCxnSpPr/>
          <p:nvPr/>
        </p:nvCxnSpPr>
        <p:spPr>
          <a:xfrm>
            <a:off x="228240" y="2281680"/>
            <a:ext cx="8687160" cy="360"/>
          </a:xfrm>
          <a:prstGeom prst="straightConnector1">
            <a:avLst/>
          </a:prstGeom>
          <a:noFill/>
          <a:ln cap="flat" cmpd="sng" w="9525">
            <a:solidFill>
              <a:srgbClr val="00EEEE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23" name="Google Shape;23;p5"/>
          <p:cNvSpPr txBox="1"/>
          <p:nvPr>
            <p:ph idx="1"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indent="-228600" lvl="1" marL="914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indent="-228600" lvl="2" marL="1371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indent="-228600" lvl="3" marL="1828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indent="-228600" lvl="4" marL="22860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indent="-228600" lvl="5" marL="27432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indent="-228600" lvl="6" marL="32004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indent="-228600" lvl="7" marL="36576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indent="-228600" lvl="8" marL="411480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USTOM_3_1">
  <p:cSld name="CUSTOM_3_1">
    <p:bg>
      <p:bgPr>
        <a:solidFill>
          <a:srgbClr val="000000"/>
        </a:solidFill>
      </p:bgPr>
    </p:bg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6" title="blurred-night-lights (8).jpg"/>
          <p:cNvSpPr/>
          <p:nvPr/>
        </p:nvSpPr>
        <p:spPr>
          <a:xfrm>
            <a:off x="0" y="2319120"/>
            <a:ext cx="9143640" cy="2824200"/>
          </a:xfrm>
          <a:prstGeom prst="roundRect">
            <a:avLst>
              <a:gd fmla="val 9930" name="adj"/>
            </a:avLst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26" name="Google Shape;26;p6"/>
          <p:cNvSpPr txBox="1"/>
          <p:nvPr>
            <p:ph type="title"/>
          </p:nvPr>
        </p:nvSpPr>
        <p:spPr>
          <a:xfrm>
            <a:off x="228600" y="152280"/>
            <a:ext cx="4447800" cy="1058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  <p:sp>
        <p:nvSpPr>
          <p:cNvPr id="27" name="Google Shape;27;p6"/>
          <p:cNvSpPr/>
          <p:nvPr/>
        </p:nvSpPr>
        <p:spPr>
          <a:xfrm>
            <a:off x="4880520" y="228600"/>
            <a:ext cx="4125960" cy="9820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b="1" lang="en-US" sz="1200" u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CREDITS:</a:t>
            </a:r>
            <a:r>
              <a:rPr b="0" lang="en-US" sz="1200" u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 This presentation template was created by </a:t>
            </a:r>
            <a:r>
              <a:rPr b="1" lang="en-US" sz="1200" u="sng" strike="noStrike">
                <a:solidFill>
                  <a:schemeClr val="hlink"/>
                </a:solidFill>
                <a:latin typeface="Sora"/>
                <a:ea typeface="Sora"/>
                <a:cs typeface="Sora"/>
                <a:sym typeface="Sora"/>
                <a:hlinkClick r:id="rId3"/>
              </a:rPr>
              <a:t>Slidesgo</a:t>
            </a:r>
            <a:r>
              <a:rPr b="0" lang="en-US" sz="1200" u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, and includes icons by </a:t>
            </a:r>
            <a:r>
              <a:rPr b="1" lang="en-US" sz="1200" u="sng" strike="noStrike">
                <a:solidFill>
                  <a:schemeClr val="hlink"/>
                </a:solidFill>
                <a:latin typeface="Sora"/>
                <a:ea typeface="Sora"/>
                <a:cs typeface="Sora"/>
                <a:sym typeface="Sora"/>
                <a:hlinkClick r:id="rId4"/>
              </a:rPr>
              <a:t>Flaticon</a:t>
            </a:r>
            <a:r>
              <a:rPr b="0" lang="en-US" sz="1200" u="none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, and infographics &amp; images by </a:t>
            </a:r>
            <a:r>
              <a:rPr b="1" lang="en-US" sz="1200" u="sng" strike="noStrike">
                <a:solidFill>
                  <a:schemeClr val="hlink"/>
                </a:solidFill>
                <a:latin typeface="Sora"/>
                <a:ea typeface="Sora"/>
                <a:cs typeface="Sora"/>
                <a:sym typeface="Sora"/>
                <a:hlinkClick r:id="rId5"/>
              </a:rPr>
              <a:t>Freepik</a:t>
            </a:r>
            <a:r>
              <a:rPr b="0" lang="en-US" sz="1200" u="sng" strike="noStrike">
                <a:solidFill>
                  <a:schemeClr val="dk1"/>
                </a:solidFill>
                <a:latin typeface="Sora"/>
                <a:ea typeface="Sora"/>
                <a:cs typeface="Sora"/>
                <a:sym typeface="Sora"/>
              </a:rPr>
              <a:t> </a:t>
            </a:r>
            <a:endParaRPr b="0" sz="1200" u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cxnSp>
        <p:nvCxnSpPr>
          <p:cNvPr id="28" name="Google Shape;28;p6"/>
          <p:cNvCxnSpPr/>
          <p:nvPr/>
        </p:nvCxnSpPr>
        <p:spPr>
          <a:xfrm>
            <a:off x="228240" y="2647800"/>
            <a:ext cx="8687160" cy="360"/>
          </a:xfrm>
          <a:prstGeom prst="straightConnector1">
            <a:avLst/>
          </a:prstGeom>
          <a:noFill/>
          <a:ln cap="flat" cmpd="sng" w="9525">
            <a:solidFill>
              <a:srgbClr val="00EEEE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_NUMBER">
  <p:cSld name="BIG_NUMBER">
    <p:bg>
      <p:bgPr>
        <a:solidFill>
          <a:srgbClr val="000000"/>
        </a:solidFill>
      </p:bgPr>
    </p:bg>
    <p:spTree>
      <p:nvGrpSpPr>
        <p:cNvPr id="29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/>
          <p:nvPr>
            <p:ph hasCustomPrompt="1" type="title"/>
          </p:nvPr>
        </p:nvSpPr>
        <p:spPr>
          <a:xfrm>
            <a:off x="3809880" y="228600"/>
            <a:ext cx="5105160" cy="108540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>
            <a:r>
              <a:t>xx%</a:t>
            </a:r>
          </a:p>
        </p:txBody>
      </p:sp>
      <p:sp>
        <p:nvSpPr>
          <p:cNvPr id="31" name="Google Shape;31;p7" title="blurred-night-lights (7).jpg"/>
          <p:cNvSpPr/>
          <p:nvPr/>
        </p:nvSpPr>
        <p:spPr>
          <a:xfrm>
            <a:off x="0" y="2319120"/>
            <a:ext cx="9143640" cy="2824200"/>
          </a:xfrm>
          <a:prstGeom prst="roundRect">
            <a:avLst>
              <a:gd fmla="val 9930" name="adj"/>
            </a:avLst>
          </a:prstGeom>
          <a:blipFill rotWithShape="1">
            <a:blip r:embed="rId2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cxnSp>
        <p:nvCxnSpPr>
          <p:cNvPr id="32" name="Google Shape;32;p7"/>
          <p:cNvCxnSpPr/>
          <p:nvPr/>
        </p:nvCxnSpPr>
        <p:spPr>
          <a:xfrm>
            <a:off x="228240" y="2111760"/>
            <a:ext cx="8687160" cy="360"/>
          </a:xfrm>
          <a:prstGeom prst="straightConnector1">
            <a:avLst/>
          </a:prstGeom>
          <a:noFill/>
          <a:ln cap="flat" cmpd="sng" w="9525">
            <a:solidFill>
              <a:srgbClr val="00EEEE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>
  <p:cSld name="BLANK 2">
    <p:bg>
      <p:bgPr>
        <a:solidFill>
          <a:srgbClr val="FFFFFF"/>
        </a:solidFill>
      </p:bgPr>
    </p:bg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1">
  <p:cSld name="TITLE_ONLY_1">
    <p:bg>
      <p:bgPr>
        <a:solidFill>
          <a:srgbClr val="000000"/>
        </a:solidFill>
      </p:bgPr>
    </p:bg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9"/>
          <p:cNvSpPr txBox="1"/>
          <p:nvPr>
            <p:ph type="title"/>
          </p:nvPr>
        </p:nvSpPr>
        <p:spPr>
          <a:xfrm>
            <a:off x="1211400" y="228600"/>
            <a:ext cx="7703640" cy="572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_2">
  <p:cSld name="TITLE_ONLY_2">
    <p:bg>
      <p:bgPr>
        <a:solidFill>
          <a:srgbClr val="000000"/>
        </a:solidFill>
      </p:bgPr>
    </p:bg>
    <p:spTree>
      <p:nvGrpSpPr>
        <p:cNvPr id="36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10"/>
          <p:cNvSpPr txBox="1"/>
          <p:nvPr>
            <p:ph type="title"/>
          </p:nvPr>
        </p:nvSpPr>
        <p:spPr>
          <a:xfrm>
            <a:off x="6377760" y="4182840"/>
            <a:ext cx="2537640" cy="73188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1pPr>
            <a:lvl2pPr lvl="1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2pPr>
            <a:lvl3pPr lvl="2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3pPr>
            <a:lvl4pPr lvl="3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4pPr>
            <a:lvl5pPr lvl="4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5pPr>
            <a:lvl6pPr lvl="5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6pPr>
            <a:lvl7pPr lvl="6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7pPr>
            <a:lvl8pPr lvl="7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8pPr>
            <a:lvl9pPr lvl="8" marR="0" rtl="0" algn="l">
              <a:spcBef>
                <a:spcPts val="0"/>
              </a:spcBef>
              <a:spcAft>
                <a:spcPts val="0"/>
              </a:spcAft>
              <a:buSzPts val="1400"/>
              <a:buNone/>
              <a:defRPr b="0" i="0" sz="1800" u="none" cap="none" strike="noStrike"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2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11.xml"/><Relationship Id="rId22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10.xml"/><Relationship Id="rId21" Type="http://schemas.openxmlformats.org/officeDocument/2006/relationships/slideLayout" Target="../slideLayouts/slideLayout21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23" Type="http://schemas.openxmlformats.org/officeDocument/2006/relationships/theme" Target="../theme/theme2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6" Type="http://schemas.openxmlformats.org/officeDocument/2006/relationships/slideLayout" Target="../slideLayouts/slideLayout6.xml"/><Relationship Id="rId18" Type="http://schemas.openxmlformats.org/officeDocument/2006/relationships/slideLayout" Target="../slideLayouts/slideLayout18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_rels/slideMaster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3.xml"/><Relationship Id="rId2" Type="http://schemas.openxmlformats.org/officeDocument/2006/relationships/slideLayout" Target="../slideLayouts/slideLayout24.xml"/><Relationship Id="rId3" Type="http://schemas.openxmlformats.org/officeDocument/2006/relationships/slideLayout" Target="../slideLayouts/slideLayout25.xml"/><Relationship Id="rId4" Type="http://schemas.openxmlformats.org/officeDocument/2006/relationships/theme" Target="../theme/theme3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  <p:sldLayoutId id="2147483665" r:id="rId18"/>
    <p:sldLayoutId id="2147483666" r:id="rId19"/>
    <p:sldLayoutId id="2147483667" r:id="rId20"/>
    <p:sldLayoutId id="2147483668" r:id="rId21"/>
    <p:sldLayoutId id="2147483669" r:id="rId22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70" r:id="rId1"/>
    <p:sldLayoutId id="2147483671" r:id="rId2"/>
    <p:sldLayoutId id="2147483672" r:id="rId3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12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7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28"/>
          <p:cNvSpPr txBox="1"/>
          <p:nvPr>
            <p:ph type="title"/>
          </p:nvPr>
        </p:nvSpPr>
        <p:spPr>
          <a:xfrm>
            <a:off x="114480" y="276120"/>
            <a:ext cx="6276600" cy="1418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Special Gothic Expanded One"/>
              <a:buNone/>
            </a:pPr>
            <a:r>
              <a:rPr b="0" lang="en-US" sz="4400" u="none" strike="noStrike">
                <a:solidFill>
                  <a:schemeClr val="dk1"/>
                </a:solidFill>
                <a:latin typeface="Special Gothic Expanded One"/>
                <a:ea typeface="Special Gothic Expanded One"/>
                <a:cs typeface="Special Gothic Expanded One"/>
                <a:sym typeface="Special Gothic Expanded One"/>
              </a:rPr>
              <a:t>Arquitecturas</a:t>
            </a:r>
            <a:endParaRPr b="0" sz="440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28"/>
          <p:cNvSpPr txBox="1"/>
          <p:nvPr>
            <p:ph idx="1" type="subTitle"/>
          </p:nvPr>
        </p:nvSpPr>
        <p:spPr>
          <a:xfrm>
            <a:off x="6391440" y="266760"/>
            <a:ext cx="2523600" cy="14187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marR="0" rtl="0" algn="r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Calibri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Centralizadas y Distribuidas: informe técnico comparativo</a:t>
            </a:r>
            <a:endParaRPr b="0" i="0" sz="1600" u="none" cap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37"/>
          <p:cNvSpPr txBox="1"/>
          <p:nvPr>
            <p:ph type="title"/>
          </p:nvPr>
        </p:nvSpPr>
        <p:spPr>
          <a:xfrm>
            <a:off x="228600" y="638280"/>
            <a:ext cx="6067080" cy="15141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ecial Gothic Expanded One"/>
              <a:buNone/>
            </a:pPr>
            <a:r>
              <a:rPr b="0" lang="en-US" sz="3000" u="none" strike="noStrike">
                <a:solidFill>
                  <a:schemeClr val="dk1"/>
                </a:solidFill>
                <a:latin typeface="Special Gothic Expanded One"/>
                <a:ea typeface="Special Gothic Expanded One"/>
                <a:cs typeface="Special Gothic Expanded One"/>
                <a:sym typeface="Special Gothic Expanded One"/>
              </a:rPr>
              <a:t>Aplicaciones prácticas y escenarios recomendados</a:t>
            </a:r>
            <a:endParaRPr b="0" sz="300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8" name="Google Shape;148;p37"/>
          <p:cNvSpPr txBox="1"/>
          <p:nvPr>
            <p:ph idx="1" type="subTitle"/>
          </p:nvPr>
        </p:nvSpPr>
        <p:spPr>
          <a:xfrm>
            <a:off x="228600" y="2952720"/>
            <a:ext cx="8219880" cy="18093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Distribuidas son ideales para grandes redes y sistemas colaborativos; client-servidor es idóneo para aplicaciones empresariales tradicionales con control centralizado.</a:t>
            </a:r>
            <a:endParaRPr b="0" i="0" sz="1200" u="none" cap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p38"/>
          <p:cNvSpPr txBox="1"/>
          <p:nvPr>
            <p:ph type="title"/>
          </p:nvPr>
        </p:nvSpPr>
        <p:spPr>
          <a:xfrm>
            <a:off x="228600" y="638280"/>
            <a:ext cx="6067080" cy="15141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ecial Gothic Expanded One"/>
              <a:buNone/>
            </a:pPr>
            <a:r>
              <a:rPr b="0" lang="en-US" sz="3000" u="none" strike="noStrike">
                <a:solidFill>
                  <a:schemeClr val="dk1"/>
                </a:solidFill>
                <a:latin typeface="Special Gothic Expanded One"/>
                <a:ea typeface="Special Gothic Expanded One"/>
                <a:cs typeface="Special Gothic Expanded One"/>
                <a:sym typeface="Special Gothic Expanded One"/>
              </a:rPr>
              <a:t>Conclusiones</a:t>
            </a:r>
            <a:endParaRPr b="0" sz="300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38"/>
          <p:cNvSpPr txBox="1"/>
          <p:nvPr>
            <p:ph idx="1" type="subTitle"/>
          </p:nvPr>
        </p:nvSpPr>
        <p:spPr>
          <a:xfrm>
            <a:off x="228600" y="2952720"/>
            <a:ext cx="8219880" cy="18093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elección entre arquitecturas centralizadas, cliente-servidor o distribuidas depende del contexto, prioridades en escalabilidad, seguridad y complejidad operativa. Es clave evaluar requisitos específicos del proyecto.</a:t>
            </a:r>
            <a:endParaRPr b="0" i="0" sz="1200" u="none" cap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8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39"/>
          <p:cNvSpPr txBox="1"/>
          <p:nvPr>
            <p:ph type="title"/>
          </p:nvPr>
        </p:nvSpPr>
        <p:spPr>
          <a:xfrm>
            <a:off x="228600" y="152280"/>
            <a:ext cx="4447800" cy="954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000"/>
              <a:buFont typeface="Special Gothic Expanded One"/>
              <a:buNone/>
            </a:pPr>
            <a:r>
              <a:rPr lang="en-US" sz="5000">
                <a:solidFill>
                  <a:schemeClr val="dk1"/>
                </a:solidFill>
                <a:latin typeface="Special Gothic Expanded One"/>
                <a:ea typeface="Special Gothic Expanded One"/>
                <a:cs typeface="Special Gothic Expanded One"/>
                <a:sym typeface="Special Gothic Expanded One"/>
              </a:rPr>
              <a:t>GRACIAS</a:t>
            </a:r>
            <a:endParaRPr b="0" sz="500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0" name="Google Shape;160;p39"/>
          <p:cNvSpPr txBox="1"/>
          <p:nvPr>
            <p:ph idx="1" type="subTitle"/>
          </p:nvPr>
        </p:nvSpPr>
        <p:spPr>
          <a:xfrm>
            <a:off x="228600" y="1247760"/>
            <a:ext cx="44478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Sora"/>
              <a:buNone/>
            </a:pPr>
            <a:r>
              <a:rPr lang="en-US">
                <a:solidFill>
                  <a:srgbClr val="FFFFFF"/>
                </a:solidFill>
                <a:latin typeface="Noto Sans Symbols"/>
                <a:ea typeface="Noto Sans Symbols"/>
                <a:cs typeface="Noto Sans Symbols"/>
                <a:sym typeface="Noto Sans Symbols"/>
              </a:rPr>
              <a:t>Vega Brañez Samuel Max</a:t>
            </a:r>
            <a:endParaRPr b="0" i="0" sz="1400" u="none" cap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161" name="Google Shape;161;p39"/>
          <p:cNvSpPr/>
          <p:nvPr/>
        </p:nvSpPr>
        <p:spPr>
          <a:xfrm>
            <a:off x="4757750" y="152275"/>
            <a:ext cx="4146900" cy="9087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3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29" title="blurred-night-lights (3).jpg"/>
          <p:cNvSpPr/>
          <p:nvPr/>
        </p:nvSpPr>
        <p:spPr>
          <a:xfrm flipH="1">
            <a:off x="-720" y="0"/>
            <a:ext cx="3253320" cy="4496040"/>
          </a:xfrm>
          <a:prstGeom prst="roundRect">
            <a:avLst>
              <a:gd fmla="val 3409" name="adj"/>
            </a:avLst>
          </a:prstGeom>
          <a:blipFill rotWithShape="0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95" name="Google Shape;95;p29"/>
          <p:cNvSpPr txBox="1"/>
          <p:nvPr>
            <p:ph type="title"/>
          </p:nvPr>
        </p:nvSpPr>
        <p:spPr>
          <a:xfrm>
            <a:off x="3448080" y="3181320"/>
            <a:ext cx="5466960" cy="149508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ecial Gothic Expanded One"/>
              <a:buNone/>
            </a:pPr>
            <a:r>
              <a:rPr b="0" lang="en-US" sz="3000" u="none" strike="noStrike">
                <a:solidFill>
                  <a:schemeClr val="dk1"/>
                </a:solidFill>
                <a:latin typeface="Special Gothic Expanded One"/>
                <a:ea typeface="Special Gothic Expanded One"/>
                <a:cs typeface="Special Gothic Expanded One"/>
                <a:sym typeface="Special Gothic Expanded One"/>
              </a:rPr>
              <a:t>Introducción</a:t>
            </a:r>
            <a:endParaRPr b="0" sz="300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6" name="Google Shape;96;p29"/>
          <p:cNvSpPr txBox="1"/>
          <p:nvPr>
            <p:ph idx="1" type="subTitle"/>
          </p:nvPr>
        </p:nvSpPr>
        <p:spPr>
          <a:xfrm>
            <a:off x="3448080" y="152280"/>
            <a:ext cx="5466960" cy="2904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Este informe técnico compara las </a:t>
            </a: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arquitecturas centralizadas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, cliente-servidor y distribuidas, enfocándose en sus características, ventajas y aplicaciones para facilitar decisiones informadas.</a:t>
            </a:r>
            <a:endParaRPr b="0" i="0" sz="1200" u="none" cap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p30"/>
          <p:cNvSpPr txBox="1"/>
          <p:nvPr>
            <p:ph type="title"/>
          </p:nvPr>
        </p:nvSpPr>
        <p:spPr>
          <a:xfrm>
            <a:off x="228600" y="1609560"/>
            <a:ext cx="4086000" cy="257148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pecial Gothic Expanded One"/>
              <a:buNone/>
            </a:pPr>
            <a:r>
              <a:rPr b="0" lang="en-US" sz="4000" u="none" strike="noStrike">
                <a:solidFill>
                  <a:schemeClr val="dk1"/>
                </a:solidFill>
                <a:latin typeface="Special Gothic Expanded One"/>
                <a:ea typeface="Special Gothic Expanded One"/>
                <a:cs typeface="Special Gothic Expanded One"/>
                <a:sym typeface="Special Gothic Expanded One"/>
              </a:rPr>
              <a:t>Arquitecturas Centralizadas</a:t>
            </a:r>
            <a:endParaRPr b="0" sz="400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" name="Google Shape;102;p30"/>
          <p:cNvSpPr txBox="1"/>
          <p:nvPr>
            <p:ph type="title"/>
          </p:nvPr>
        </p:nvSpPr>
        <p:spPr>
          <a:xfrm>
            <a:off x="228600" y="228600"/>
            <a:ext cx="1647360" cy="84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85000" lnSpcReduction="19999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b="0" lang="en-US" sz="60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01</a:t>
            </a:r>
            <a:endParaRPr b="0" sz="600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3" name="Google Shape;103;p30"/>
          <p:cNvSpPr txBox="1"/>
          <p:nvPr>
            <p:ph idx="1" type="subTitle"/>
          </p:nvPr>
        </p:nvSpPr>
        <p:spPr>
          <a:xfrm>
            <a:off x="228600" y="4334040"/>
            <a:ext cx="4086000" cy="581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31" title="blurred-night-lights (3).jpg"/>
          <p:cNvSpPr/>
          <p:nvPr/>
        </p:nvSpPr>
        <p:spPr>
          <a:xfrm flipH="1">
            <a:off x="-720" y="0"/>
            <a:ext cx="3253320" cy="4496040"/>
          </a:xfrm>
          <a:prstGeom prst="roundRect">
            <a:avLst>
              <a:gd fmla="val 3409" name="adj"/>
            </a:avLst>
          </a:prstGeom>
          <a:blipFill rotWithShape="0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109" name="Google Shape;109;p31"/>
          <p:cNvSpPr txBox="1"/>
          <p:nvPr>
            <p:ph type="title"/>
          </p:nvPr>
        </p:nvSpPr>
        <p:spPr>
          <a:xfrm>
            <a:off x="3448080" y="3181320"/>
            <a:ext cx="5466960" cy="149508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ecial Gothic Expanded One"/>
              <a:buNone/>
            </a:pPr>
            <a:r>
              <a:rPr b="0" lang="en-US" sz="3000" u="none" strike="noStrike">
                <a:solidFill>
                  <a:schemeClr val="dk1"/>
                </a:solidFill>
                <a:latin typeface="Special Gothic Expanded One"/>
                <a:ea typeface="Special Gothic Expanded One"/>
                <a:cs typeface="Special Gothic Expanded One"/>
                <a:sym typeface="Special Gothic Expanded One"/>
              </a:rPr>
              <a:t>Definición y características principales</a:t>
            </a:r>
            <a:endParaRPr b="0" sz="300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31"/>
          <p:cNvSpPr txBox="1"/>
          <p:nvPr>
            <p:ph idx="1" type="subTitle"/>
          </p:nvPr>
        </p:nvSpPr>
        <p:spPr>
          <a:xfrm>
            <a:off x="3448080" y="152280"/>
            <a:ext cx="5466960" cy="2904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 </a:t>
            </a: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arquitecturas centralizadas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se basan en un único punto de control donde todos los recursos y datos son gestionados desde un servidor centralizado.</a:t>
            </a:r>
            <a:endParaRPr b="0" i="0" sz="1200" u="none" cap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32"/>
          <p:cNvSpPr txBox="1"/>
          <p:nvPr>
            <p:ph type="title"/>
          </p:nvPr>
        </p:nvSpPr>
        <p:spPr>
          <a:xfrm>
            <a:off x="228600" y="638280"/>
            <a:ext cx="6067080" cy="15141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ecial Gothic Expanded One"/>
              <a:buNone/>
            </a:pPr>
            <a:r>
              <a:rPr b="0" lang="en-US" sz="3000" u="none" strike="noStrike">
                <a:solidFill>
                  <a:schemeClr val="dk1"/>
                </a:solidFill>
                <a:latin typeface="Special Gothic Expanded One"/>
                <a:ea typeface="Special Gothic Expanded One"/>
                <a:cs typeface="Special Gothic Expanded One"/>
                <a:sym typeface="Special Gothic Expanded One"/>
              </a:rPr>
              <a:t>Ventajas y desventajas</a:t>
            </a:r>
            <a:endParaRPr b="0" sz="300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6" name="Google Shape;116;p32"/>
          <p:cNvSpPr txBox="1"/>
          <p:nvPr>
            <p:ph idx="1" type="subTitle"/>
          </p:nvPr>
        </p:nvSpPr>
        <p:spPr>
          <a:xfrm>
            <a:off x="228600" y="2952720"/>
            <a:ext cx="8219880" cy="18093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Estas arquitecturas ofrecen fácil administración y seguridad, pero presentan riesgos de cuello de botella y baja escalabilidad frente a la demanda creciente.</a:t>
            </a:r>
            <a:endParaRPr b="0" i="0" sz="1200" u="none" cap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33"/>
          <p:cNvSpPr txBox="1"/>
          <p:nvPr>
            <p:ph type="title"/>
          </p:nvPr>
        </p:nvSpPr>
        <p:spPr>
          <a:xfrm>
            <a:off x="228600" y="638280"/>
            <a:ext cx="6067080" cy="15141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ecial Gothic Expanded One"/>
              <a:buNone/>
            </a:pPr>
            <a:r>
              <a:rPr b="0" lang="en-US" sz="3000" u="none" strike="noStrike">
                <a:solidFill>
                  <a:schemeClr val="dk1"/>
                </a:solidFill>
                <a:latin typeface="Special Gothic Expanded One"/>
                <a:ea typeface="Special Gothic Expanded One"/>
                <a:cs typeface="Special Gothic Expanded One"/>
                <a:sym typeface="Special Gothic Expanded One"/>
              </a:rPr>
              <a:t>Ejemplos y casos de uso comunes</a:t>
            </a:r>
            <a:endParaRPr b="0" sz="300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2" name="Google Shape;122;p33"/>
          <p:cNvSpPr txBox="1"/>
          <p:nvPr>
            <p:ph idx="1" type="subTitle"/>
          </p:nvPr>
        </p:nvSpPr>
        <p:spPr>
          <a:xfrm>
            <a:off x="228600" y="2952720"/>
            <a:ext cx="8219880" cy="18093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 </a:t>
            </a:r>
            <a:r>
              <a:rPr b="1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arquitecturas centralizadas</a:t>
            </a: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 se emplean en sistemas bancarios y de gestión empresarial donde se requiere control central y seguridad elevada.</a:t>
            </a:r>
            <a:endParaRPr b="0" i="0" sz="1200" u="none" cap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6" name="Shape 1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7" name="Google Shape;127;p34"/>
          <p:cNvSpPr txBox="1"/>
          <p:nvPr>
            <p:ph type="title"/>
          </p:nvPr>
        </p:nvSpPr>
        <p:spPr>
          <a:xfrm>
            <a:off x="228600" y="1609560"/>
            <a:ext cx="4086000" cy="257148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Special Gothic Expanded One"/>
              <a:buNone/>
            </a:pPr>
            <a:r>
              <a:rPr b="0" lang="en-US" sz="4000" u="none" strike="noStrike">
                <a:solidFill>
                  <a:schemeClr val="dk1"/>
                </a:solidFill>
                <a:latin typeface="Special Gothic Expanded One"/>
                <a:ea typeface="Special Gothic Expanded One"/>
                <a:cs typeface="Special Gothic Expanded One"/>
                <a:sym typeface="Special Gothic Expanded One"/>
              </a:rPr>
              <a:t>Cliente-Servidor y Distribuidas</a:t>
            </a:r>
            <a:endParaRPr b="0" sz="400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8" name="Google Shape;128;p34"/>
          <p:cNvSpPr txBox="1"/>
          <p:nvPr>
            <p:ph type="title"/>
          </p:nvPr>
        </p:nvSpPr>
        <p:spPr>
          <a:xfrm>
            <a:off x="228600" y="228600"/>
            <a:ext cx="1647360" cy="84744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 fontScale="85000" lnSpcReduction="19999"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Font typeface="Calibri"/>
              <a:buNone/>
            </a:pPr>
            <a:r>
              <a:rPr b="0" lang="en-US" sz="6000" u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02</a:t>
            </a:r>
            <a:endParaRPr b="0" sz="600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29" name="Google Shape;129;p34"/>
          <p:cNvSpPr txBox="1"/>
          <p:nvPr>
            <p:ph idx="1" type="subTitle"/>
          </p:nvPr>
        </p:nvSpPr>
        <p:spPr>
          <a:xfrm>
            <a:off x="228600" y="4334040"/>
            <a:ext cx="4086000" cy="5810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ctr">
              <a:spcBef>
                <a:spcPts val="0"/>
              </a:spcBef>
              <a:spcAft>
                <a:spcPts val="0"/>
              </a:spcAft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Sora"/>
              <a:ea typeface="Sora"/>
              <a:cs typeface="Sora"/>
              <a:sym typeface="Sora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3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35"/>
          <p:cNvSpPr txBox="1"/>
          <p:nvPr>
            <p:ph type="title"/>
          </p:nvPr>
        </p:nvSpPr>
        <p:spPr>
          <a:xfrm>
            <a:off x="228600" y="638280"/>
            <a:ext cx="6067080" cy="151416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ecial Gothic Expanded One"/>
              <a:buNone/>
            </a:pPr>
            <a:r>
              <a:rPr b="0" lang="en-US" sz="3000" u="none" strike="noStrike">
                <a:solidFill>
                  <a:schemeClr val="dk1"/>
                </a:solidFill>
                <a:latin typeface="Special Gothic Expanded One"/>
                <a:ea typeface="Special Gothic Expanded One"/>
                <a:cs typeface="Special Gothic Expanded One"/>
                <a:sym typeface="Special Gothic Expanded One"/>
              </a:rPr>
              <a:t>Comparación estructural y funcional</a:t>
            </a:r>
            <a:endParaRPr b="0" sz="300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35"/>
          <p:cNvSpPr txBox="1"/>
          <p:nvPr>
            <p:ph idx="1" type="subTitle"/>
          </p:nvPr>
        </p:nvSpPr>
        <p:spPr>
          <a:xfrm>
            <a:off x="228600" y="2952720"/>
            <a:ext cx="8219880" cy="180936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 arquitectura cliente-servidor delega tareas entre clientes y un servidor, mientras que las distribuidas reparten funciones entre múltiples nodos independientes.</a:t>
            </a:r>
            <a:endParaRPr b="0" i="0" sz="1200" u="none" cap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36" title="blurred-night-lights (3).jpg"/>
          <p:cNvSpPr/>
          <p:nvPr/>
        </p:nvSpPr>
        <p:spPr>
          <a:xfrm flipH="1">
            <a:off x="-720" y="0"/>
            <a:ext cx="3253320" cy="4496040"/>
          </a:xfrm>
          <a:prstGeom prst="roundRect">
            <a:avLst>
              <a:gd fmla="val 3409" name="adj"/>
            </a:avLst>
          </a:prstGeom>
          <a:blipFill rotWithShape="0">
            <a:blip r:embed="rId3">
              <a:alphaModFix/>
            </a:blip>
            <a:stretch>
              <a:fillRect b="0" l="0" r="0" t="0"/>
            </a:stretch>
          </a:blipFill>
          <a:ln>
            <a:noFill/>
          </a:ln>
        </p:spPr>
        <p:txBody>
          <a:bodyPr anchorCtr="0" anchor="t" bIns="45000" lIns="90000" spcFirstLastPara="1" rIns="90000" wrap="square" tIns="45000">
            <a:noAutofit/>
          </a:bodyPr>
          <a:lstStyle/>
          <a:p>
            <a:pPr indent="0" lvl="0" marL="0" marR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b="0" sz="1800" u="none" strike="noStrike">
              <a:solidFill>
                <a:srgbClr val="000000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  <p:sp>
        <p:nvSpPr>
          <p:cNvPr id="141" name="Google Shape;141;p36"/>
          <p:cNvSpPr txBox="1"/>
          <p:nvPr>
            <p:ph type="title"/>
          </p:nvPr>
        </p:nvSpPr>
        <p:spPr>
          <a:xfrm>
            <a:off x="3448080" y="3181320"/>
            <a:ext cx="5466960" cy="1495080"/>
          </a:xfrm>
          <a:prstGeom prst="rect">
            <a:avLst/>
          </a:prstGeom>
          <a:noFill/>
          <a:ln>
            <a:noFill/>
          </a:ln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000"/>
              <a:buFont typeface="Special Gothic Expanded One"/>
              <a:buNone/>
            </a:pPr>
            <a:r>
              <a:rPr b="0" lang="en-US" sz="3000" u="none" strike="noStrike">
                <a:solidFill>
                  <a:schemeClr val="dk1"/>
                </a:solidFill>
                <a:latin typeface="Special Gothic Expanded One"/>
                <a:ea typeface="Special Gothic Expanded One"/>
                <a:cs typeface="Special Gothic Expanded One"/>
                <a:sym typeface="Special Gothic Expanded One"/>
              </a:rPr>
              <a:t>Beneficios y limitaciones relativas</a:t>
            </a:r>
            <a:endParaRPr b="0" sz="3000" u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2" name="Google Shape;142;p36"/>
          <p:cNvSpPr txBox="1"/>
          <p:nvPr>
            <p:ph idx="1" type="subTitle"/>
          </p:nvPr>
        </p:nvSpPr>
        <p:spPr>
          <a:xfrm>
            <a:off x="3448080" y="152280"/>
            <a:ext cx="5466960" cy="290484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marR="0" rtl="0" algn="l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Calibri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Las distribuidas mejoran escalabilidad y tolerancia a fallos, pero son más complejas de implementar; cliente-servidor facilita mantenimiento pero es menos flexible.</a:t>
            </a:r>
            <a:endParaRPr b="0" i="0" sz="1200" u="none" cap="none" strike="noStrike">
              <a:solidFill>
                <a:srgbClr val="FFFFFF"/>
              </a:solidFill>
              <a:latin typeface="Noto Sans Symbols"/>
              <a:ea typeface="Noto Sans Symbols"/>
              <a:cs typeface="Noto Sans Symbols"/>
              <a:sym typeface="Noto Sans Symbol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Electric Field Dynamics by Slidesgo">
  <a:themeElements>
    <a:clrScheme name="Simple Light">
      <a:dk1>
        <a:srgbClr val="FFFFFF"/>
      </a:dk1>
      <a:lt1>
        <a:srgbClr val="000000"/>
      </a:lt1>
      <a:dk2>
        <a:srgbClr val="00EEEE"/>
      </a:dk2>
      <a:lt2>
        <a:srgbClr val="0100DC"/>
      </a:lt2>
      <a:accent1>
        <a:srgbClr val="78B1E2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FFFFF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xmlns:r="http://schemas.openxmlformats.org/officeDocument/2006/relationships" name="Slidesgo Final Pages">
  <a:themeElements>
    <a:clrScheme name="Simple Light">
      <a:dk1>
        <a:srgbClr val="FFFFFF"/>
      </a:dk1>
      <a:lt1>
        <a:srgbClr val="22244E"/>
      </a:lt1>
      <a:dk2>
        <a:srgbClr val="503259"/>
      </a:dk2>
      <a:lt2>
        <a:srgbClr val="765186"/>
      </a:lt2>
      <a:accent1>
        <a:srgbClr val="B07CC6"/>
      </a:accent1>
      <a:accent2>
        <a:srgbClr val="FAF6E7"/>
      </a:accent2>
      <a:accent3>
        <a:srgbClr val="E3DFD2"/>
      </a:accent3>
      <a:accent4>
        <a:srgbClr val="FFFFFF"/>
      </a:accent4>
      <a:accent5>
        <a:srgbClr val="FFFFFF"/>
      </a:accent5>
      <a:accent6>
        <a:srgbClr val="FFFFFF"/>
      </a:accent6>
      <a:hlink>
        <a:srgbClr val="765186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